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0" autoAdjust="0"/>
    <p:restoredTop sz="94660"/>
  </p:normalViewPr>
  <p:slideViewPr>
    <p:cSldViewPr snapToGrid="0">
      <p:cViewPr varScale="1">
        <p:scale>
          <a:sx n="99" d="100"/>
          <a:sy n="99" d="100"/>
        </p:scale>
        <p:origin x="84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74C5015-A62C-49D8-8D65-7AC05F962E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23D3DEE-DA8A-4557-BD0B-46EBC724D1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30D545F-8BD9-4FF2-B747-D905ADD9AC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B1B34-DAA5-4841-8160-B93642CFD4AA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360F25C-D507-4FE7-B153-41998A1E44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2484A71-F0E6-43B1-8610-F323E62C1C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F75AC-0AC0-4317-9893-512F8A36AE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43496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27C600-AEBF-4CCC-8AC4-BB5B26D143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331625F-EA3A-4DC9-A2B1-A41B751336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7B158D9-3720-43E5-83A0-53A63A745D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B1B34-DAA5-4841-8160-B93642CFD4AA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EC41E8A-0F1A-4B30-9147-947D057F40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196C80B-7F6E-4B2C-AEC7-83020FC241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F75AC-0AC0-4317-9893-512F8A36AE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35141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D4EFAAD-7B48-4042-9F03-B9C2F98BFF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4B45609-4C2A-4F19-A9E5-B39A597195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120FE3A-B43E-417C-B48F-38FE9A5E6C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B1B34-DAA5-4841-8160-B93642CFD4AA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75A6C84-88B9-4F91-AC72-467F2A058A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7AC204A-64B8-4CCD-BB74-A1A39527CD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F75AC-0AC0-4317-9893-512F8A36AE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73221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37A2F72-0268-485F-8779-4D170CB5D5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B2F47B9-891F-47A6-9F21-314E6694AC0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2AB5ED0-2AFD-4F30-B6EF-E4E8668595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D528AAC-350B-4A13-AC62-0E4FF1BFA4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B1B34-DAA5-4841-8160-B93642CFD4AA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FCCA8EE-EAA6-46B7-AE76-1CB02087D3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A8A6EA2-CBA2-486E-9B9D-7A03229C41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F75AC-0AC0-4317-9893-512F8A36AE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91057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AC77D1D-1FEE-46F4-A8C1-31A5E50C3E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0BE8EEA-BC17-4188-BF64-DDB17E986B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048DD64-1907-4228-A89D-561A99CC18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1C92873B-9CA1-4152-AA4F-192399A9EF3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67E54C9A-FE08-486B-A0D1-2C5A2855167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84A1FCF3-432A-4606-ABB5-0FA2380FF8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B1B34-DAA5-4841-8160-B93642CFD4AA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B867F049-4A3B-4885-8176-6621FF2419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EDBDBB3B-D31F-4993-81AE-9EF218C9F0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F75AC-0AC0-4317-9893-512F8A36AE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05875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58FF2A2-E0E0-42F8-A50E-59011FB07B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FA1093D-CE8D-4A5B-8B56-63E83FE56A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B1B34-DAA5-4841-8160-B93642CFD4AA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1B858660-9A1A-4B76-A95C-8DA866CE87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FDA65AB7-C33E-4981-B17F-D7B3A49D6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F75AC-0AC0-4317-9893-512F8A36AE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93988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2ED6C783-7571-49CE-9331-B94B88AAB9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B1B34-DAA5-4841-8160-B93642CFD4AA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6678BB6-CFA0-42BE-A57C-08679DE07C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031149D-D465-4B61-9F45-66C04F3B8D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F75AC-0AC0-4317-9893-512F8A36AE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0048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1AC74D9-4325-4EF4-9AE6-C3D3C4AE13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9011219-E3E2-4F82-9836-45F6E4A324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49B1619-F7A5-415F-9574-1956439130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3E62D61-23DF-44FC-B632-315C6E2C12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B1B34-DAA5-4841-8160-B93642CFD4AA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6E25DA5-FD4B-4B6A-913C-550DE5C31B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3FD7EAD-A6CB-4D32-BB0D-845D835A32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F75AC-0AC0-4317-9893-512F8A36AE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1646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9A5CA1D-F41D-4DFA-B8CA-C1F4D7BE02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FC3FB084-6B2B-4F7F-9B65-9678669F90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6654EEF1-B270-4A66-8CEC-91B5A7EAB9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B7767AF-6264-459E-B1FA-7A78CAB3FF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B1B34-DAA5-4841-8160-B93642CFD4AA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385C399-BFAE-41EF-BFF1-C47E57D830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5AC8484-1812-4762-B448-B7C457A2AB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F75AC-0AC0-4317-9893-512F8A36AE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72135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4530D93-DC6D-452D-B6D8-590A68E870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4B084B2-E732-4676-86C1-D77FD4B0D3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0C962EF-7DD9-46B4-A0B0-4B707F150F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B1B34-DAA5-4841-8160-B93642CFD4AA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B5324D2-F5AC-47EC-9CA4-5569DA3480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6E56944-AFBB-4126-8AB8-63E41BE90E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F75AC-0AC0-4317-9893-512F8A36AE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95504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BA775167-FB25-47AC-850E-C5A0B94B348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C8FBF16-CD50-45AD-84B0-A64BAA7287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23EFA70-D332-4A1B-BDE9-5DAC83FA09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B1B34-DAA5-4841-8160-B93642CFD4AA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4FB1BBD-A4F2-4850-A829-4E32851FE9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041A493-78E6-4974-89AD-FAADE38257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F75AC-0AC0-4317-9893-512F8A36AE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3175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5CCF608-7781-468E-B918-E397CF8CED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D12EA0A-C2F0-495B-8FAB-DAA7D031BE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E2B4A44-647E-4748-98D8-6224D044B9E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5B1B34-DAA5-4841-8160-B93642CFD4AA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64BFF4B-D686-432B-9402-AAD0EB78772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154B64A-1347-45C9-904A-1416D3E73E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9F75AC-0AC0-4317-9893-512F8A36AE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78004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>
            <a:extLst>
              <a:ext uri="{FF2B5EF4-FFF2-40B4-BE49-F238E27FC236}">
                <a16:creationId xmlns:a16="http://schemas.microsoft.com/office/drawing/2014/main" id="{CDC6A3DC-EABB-4AAD-B877-1E57DA022D7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Подзаголовок 8">
            <a:extLst>
              <a:ext uri="{FF2B5EF4-FFF2-40B4-BE49-F238E27FC236}">
                <a16:creationId xmlns:a16="http://schemas.microsoft.com/office/drawing/2014/main" id="{5E8C889A-E76E-4E3E-A7D0-B7D89D5D4A2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44068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7FD2F6B-47A9-4897-821B-D4B932C976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9F89571-57B3-4406-B1C1-6AD3B16E03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471686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0</Words>
  <Application>Microsoft Office PowerPoint</Application>
  <PresentationFormat>Широкоэкранный</PresentationFormat>
  <Paragraphs>0</Paragraphs>
  <Slides>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KruglovEE</dc:creator>
  <cp:lastModifiedBy>KrugEE</cp:lastModifiedBy>
  <cp:revision>5</cp:revision>
  <dcterms:created xsi:type="dcterms:W3CDTF">2025-02-10T05:28:28Z</dcterms:created>
  <dcterms:modified xsi:type="dcterms:W3CDTF">2026-04-06T15:13:43Z</dcterms:modified>
</cp:coreProperties>
</file>